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59" r:id="rId7"/>
    <p:sldId id="291" r:id="rId8"/>
    <p:sldId id="263" r:id="rId9"/>
    <p:sldId id="264" r:id="rId10"/>
    <p:sldId id="266" r:id="rId11"/>
    <p:sldId id="267" r:id="rId12"/>
    <p:sldId id="268" r:id="rId13"/>
    <p:sldId id="292" r:id="rId14"/>
    <p:sldId id="270" r:id="rId15"/>
    <p:sldId id="286" r:id="rId16"/>
    <p:sldId id="285" r:id="rId17"/>
    <p:sldId id="289" r:id="rId18"/>
    <p:sldId id="290" r:id="rId19"/>
    <p:sldId id="29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0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0" autoAdjust="0"/>
    <p:restoredTop sz="94660"/>
  </p:normalViewPr>
  <p:slideViewPr>
    <p:cSldViewPr>
      <p:cViewPr varScale="1">
        <p:scale>
          <a:sx n="108" d="100"/>
          <a:sy n="108" d="100"/>
        </p:scale>
        <p:origin x="15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63077-9392-4917-8122-4427A65C0BF6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74123-99D3-4AC5-AA82-4B56004F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3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4123-99D3-4AC5-AA82-4B56004F9C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4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BAF4-F208-4A75-AB2F-2379824312DD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2411-2F0F-4BC3-9B88-8BE2EEA77B0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BAF4-F208-4A75-AB2F-2379824312DD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2411-2F0F-4BC3-9B88-8BE2EEA77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BAF4-F208-4A75-AB2F-2379824312DD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2411-2F0F-4BC3-9B88-8BE2EEA77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BAF4-F208-4A75-AB2F-2379824312DD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2411-2F0F-4BC3-9B88-8BE2EEA77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BAF4-F208-4A75-AB2F-2379824312DD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2411-2F0F-4BC3-9B88-8BE2EEA77B0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BAF4-F208-4A75-AB2F-2379824312DD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2411-2F0F-4BC3-9B88-8BE2EEA77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BAF4-F208-4A75-AB2F-2379824312DD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2411-2F0F-4BC3-9B88-8BE2EEA77B0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BAF4-F208-4A75-AB2F-2379824312DD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2411-2F0F-4BC3-9B88-8BE2EEA77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BAF4-F208-4A75-AB2F-2379824312DD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2411-2F0F-4BC3-9B88-8BE2EEA77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BAF4-F208-4A75-AB2F-2379824312DD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2411-2F0F-4BC3-9B88-8BE2EEA77B0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BAF4-F208-4A75-AB2F-2379824312DD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2411-2F0F-4BC3-9B88-8BE2EEA77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CF5BAF4-F208-4A75-AB2F-2379824312DD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C362411-2F0F-4BC3-9B88-8BE2EEA77B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9834" y="1143000"/>
            <a:ext cx="6492766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Lions CLUB International Peace Poster contest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4434" y="4030675"/>
            <a:ext cx="6326942" cy="2057400"/>
          </a:xfrm>
        </p:spPr>
        <p:txBody>
          <a:bodyPr>
            <a:normAutofit fontScale="70000" lnSpcReduction="20000"/>
          </a:bodyPr>
          <a:lstStyle/>
          <a:p>
            <a:endParaRPr lang="en-US" sz="3200" b="1" dirty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5100" b="1" dirty="0">
                <a:solidFill>
                  <a:srgbClr val="0070C0"/>
                </a:solidFill>
              </a:rPr>
              <a:t>RSA Student Finalists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5100" b="1" dirty="0">
                <a:solidFill>
                  <a:srgbClr val="0070C0"/>
                </a:solidFill>
              </a:rPr>
              <a:t>for the 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5100" b="1" dirty="0">
                <a:solidFill>
                  <a:srgbClr val="0070C0"/>
                </a:solidFill>
              </a:rPr>
              <a:t>Redding Area Lions Clubs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" y="2971800"/>
            <a:ext cx="1753727" cy="105379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84" y="961182"/>
            <a:ext cx="887550" cy="83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peace-rainbow-leehansen.jpg (250×25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91773"/>
            <a:ext cx="1333822" cy="133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222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pPr algn="ctr"/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Redding Host Lions Club</a:t>
            </a:r>
            <a:br>
              <a:rPr lang="en-US" sz="4400" dirty="0"/>
            </a:br>
            <a:r>
              <a:rPr lang="en-US" dirty="0"/>
              <a:t>“Journey To Peace”</a:t>
            </a:r>
            <a:br>
              <a:rPr lang="en-US" sz="2000" dirty="0"/>
            </a:br>
            <a:br>
              <a:rPr lang="en-US" sz="2000" dirty="0"/>
            </a:br>
            <a:r>
              <a:rPr lang="en-US" sz="3200" dirty="0"/>
              <a:t> </a:t>
            </a:r>
            <a:r>
              <a:rPr lang="en-US" sz="3200" dirty="0">
                <a:solidFill>
                  <a:srgbClr val="0070C0"/>
                </a:solidFill>
              </a:rPr>
              <a:t>1</a:t>
            </a:r>
            <a:r>
              <a:rPr lang="en-US" sz="3200" baseline="30000" dirty="0">
                <a:solidFill>
                  <a:srgbClr val="0070C0"/>
                </a:solidFill>
              </a:rPr>
              <a:t>st</a:t>
            </a:r>
            <a:r>
              <a:rPr lang="en-US" sz="3200" dirty="0">
                <a:solidFill>
                  <a:srgbClr val="0070C0"/>
                </a:solidFill>
              </a:rPr>
              <a:t>: </a:t>
            </a:r>
            <a:r>
              <a:rPr lang="en-US" sz="3200" dirty="0" err="1">
                <a:solidFill>
                  <a:srgbClr val="0070C0"/>
                </a:solidFill>
              </a:rPr>
              <a:t>Raine</a:t>
            </a:r>
            <a:r>
              <a:rPr lang="en-US" sz="3200" dirty="0">
                <a:solidFill>
                  <a:srgbClr val="0070C0"/>
                </a:solidFill>
              </a:rPr>
              <a:t> Zimmer, 6</a:t>
            </a:r>
            <a:r>
              <a:rPr lang="en-US" sz="3200" baseline="30000" dirty="0">
                <a:solidFill>
                  <a:srgbClr val="0070C0"/>
                </a:solidFill>
              </a:rPr>
              <a:t>th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2</a:t>
            </a:r>
            <a:r>
              <a:rPr lang="en-US" sz="3200" baseline="30000" dirty="0">
                <a:solidFill>
                  <a:srgbClr val="0070C0"/>
                </a:solidFill>
              </a:rPr>
              <a:t>nd</a:t>
            </a:r>
            <a:r>
              <a:rPr lang="en-US" sz="3200" dirty="0">
                <a:solidFill>
                  <a:srgbClr val="0070C0"/>
                </a:solidFill>
              </a:rPr>
              <a:t>: Clara </a:t>
            </a:r>
            <a:r>
              <a:rPr lang="en-US" sz="3200" dirty="0" err="1">
                <a:solidFill>
                  <a:srgbClr val="0070C0"/>
                </a:solidFill>
              </a:rPr>
              <a:t>Pargett</a:t>
            </a:r>
            <a:r>
              <a:rPr lang="en-US" sz="3200" dirty="0">
                <a:solidFill>
                  <a:srgbClr val="0070C0"/>
                </a:solidFill>
              </a:rPr>
              <a:t>, 8</a:t>
            </a:r>
            <a:r>
              <a:rPr lang="en-US" sz="3200" baseline="30000" dirty="0">
                <a:solidFill>
                  <a:srgbClr val="0070C0"/>
                </a:solidFill>
              </a:rPr>
              <a:t>th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3</a:t>
            </a:r>
            <a:r>
              <a:rPr lang="en-US" sz="3200" baseline="30000" dirty="0">
                <a:solidFill>
                  <a:srgbClr val="0070C0"/>
                </a:solidFill>
              </a:rPr>
              <a:t>rd</a:t>
            </a:r>
            <a:r>
              <a:rPr lang="en-US" sz="3200" dirty="0">
                <a:solidFill>
                  <a:srgbClr val="0070C0"/>
                </a:solidFill>
              </a:rPr>
              <a:t>: </a:t>
            </a:r>
            <a:r>
              <a:rPr lang="en-US" sz="3200" dirty="0" err="1">
                <a:solidFill>
                  <a:srgbClr val="0070C0"/>
                </a:solidFill>
              </a:rPr>
              <a:t>DaXi</a:t>
            </a:r>
            <a:r>
              <a:rPr lang="en-US" sz="3200" dirty="0">
                <a:solidFill>
                  <a:srgbClr val="0070C0"/>
                </a:solidFill>
              </a:rPr>
              <a:t> Dillon-Foulk, 8</a:t>
            </a:r>
            <a:r>
              <a:rPr lang="en-US" sz="3200" baseline="30000" dirty="0">
                <a:solidFill>
                  <a:srgbClr val="0070C0"/>
                </a:solidFill>
              </a:rPr>
              <a:t>th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060" y="990600"/>
            <a:ext cx="162934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374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1</a:t>
            </a:r>
            <a:r>
              <a:rPr lang="en-US" sz="3200" baseline="30000" dirty="0">
                <a:solidFill>
                  <a:srgbClr val="0070C0"/>
                </a:solidFill>
              </a:rPr>
              <a:t>st</a:t>
            </a:r>
            <a:r>
              <a:rPr lang="en-US" sz="3200" dirty="0">
                <a:solidFill>
                  <a:srgbClr val="0070C0"/>
                </a:solidFill>
              </a:rPr>
              <a:t>: </a:t>
            </a:r>
            <a:r>
              <a:rPr lang="en-US" sz="3200" dirty="0" err="1">
                <a:solidFill>
                  <a:srgbClr val="0070C0"/>
                </a:solidFill>
              </a:rPr>
              <a:t>Raine</a:t>
            </a:r>
            <a:r>
              <a:rPr lang="en-US" sz="3200" dirty="0">
                <a:solidFill>
                  <a:srgbClr val="0070C0"/>
                </a:solidFill>
              </a:rPr>
              <a:t> Zimmer, 6</a:t>
            </a:r>
            <a:r>
              <a:rPr lang="en-US" sz="3200" baseline="30000" dirty="0">
                <a:solidFill>
                  <a:srgbClr val="0070C0"/>
                </a:solidFill>
              </a:rPr>
              <a:t>th</a:t>
            </a:r>
            <a:endParaRPr lang="en-US" sz="3200" dirty="0"/>
          </a:p>
        </p:txBody>
      </p:sp>
      <p:pic>
        <p:nvPicPr>
          <p:cNvPr id="3" name="Picture 3" descr="C:\Users\ebrown\Pictures\2019 Peace Posters\Raine Zimmer, 1st Place, Redding Host Lions 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865620" cy="5024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179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23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2</a:t>
            </a:r>
            <a:r>
              <a:rPr lang="en-US" sz="3200" baseline="30000" dirty="0">
                <a:solidFill>
                  <a:srgbClr val="0070C0"/>
                </a:solidFill>
              </a:rPr>
              <a:t>nd</a:t>
            </a:r>
            <a:r>
              <a:rPr lang="en-US" sz="3200" dirty="0">
                <a:solidFill>
                  <a:srgbClr val="0070C0"/>
                </a:solidFill>
              </a:rPr>
              <a:t>: Clara </a:t>
            </a:r>
            <a:r>
              <a:rPr lang="en-US" sz="3200" dirty="0" err="1">
                <a:solidFill>
                  <a:srgbClr val="0070C0"/>
                </a:solidFill>
              </a:rPr>
              <a:t>Pargett</a:t>
            </a:r>
            <a:r>
              <a:rPr lang="en-US" sz="3200" dirty="0">
                <a:solidFill>
                  <a:srgbClr val="0070C0"/>
                </a:solidFill>
              </a:rPr>
              <a:t>, 8</a:t>
            </a:r>
            <a:r>
              <a:rPr lang="en-US" sz="3200" baseline="30000" dirty="0">
                <a:solidFill>
                  <a:srgbClr val="0070C0"/>
                </a:solidFill>
              </a:rPr>
              <a:t>th</a:t>
            </a:r>
            <a:endParaRPr lang="en-US" sz="3200" dirty="0"/>
          </a:p>
        </p:txBody>
      </p:sp>
      <p:pic>
        <p:nvPicPr>
          <p:cNvPr id="8194" name="Picture 2" descr="C:\Users\ebrown\Pictures\2019 Peace Posters\Clara Pargett, 8th Grade, 2nd Place, Redding Host Lions Cl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94460"/>
            <a:ext cx="6731000" cy="504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562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69620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3</a:t>
            </a:r>
            <a:r>
              <a:rPr lang="en-US" sz="3200" baseline="30000" dirty="0">
                <a:solidFill>
                  <a:srgbClr val="0070C0"/>
                </a:solidFill>
              </a:rPr>
              <a:t>rd</a:t>
            </a:r>
            <a:r>
              <a:rPr lang="en-US" sz="3200" dirty="0">
                <a:solidFill>
                  <a:srgbClr val="0070C0"/>
                </a:solidFill>
              </a:rPr>
              <a:t> : </a:t>
            </a:r>
            <a:r>
              <a:rPr lang="en-US" sz="3200" dirty="0" err="1">
                <a:solidFill>
                  <a:srgbClr val="0070C0"/>
                </a:solidFill>
              </a:rPr>
              <a:t>DaXi</a:t>
            </a:r>
            <a:r>
              <a:rPr lang="en-US" sz="3200" dirty="0">
                <a:solidFill>
                  <a:srgbClr val="0070C0"/>
                </a:solidFill>
              </a:rPr>
              <a:t> Dillion-</a:t>
            </a:r>
            <a:r>
              <a:rPr lang="en-US" sz="3200" dirty="0" err="1">
                <a:solidFill>
                  <a:srgbClr val="0070C0"/>
                </a:solidFill>
              </a:rPr>
              <a:t>Foulk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0242" name="Picture 2" descr="C:\Users\ebrown\Pictures\2019 Peace Posters\DaXi Dillion-Foulk, 3rd Place, Redding Host L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527800" cy="489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011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Shasta Lake Lions Club</a:t>
            </a:r>
          </a:p>
          <a:p>
            <a:pPr algn="ctr"/>
            <a:r>
              <a:rPr lang="en-US" dirty="0"/>
              <a:t>“Journey To Peace”</a:t>
            </a:r>
          </a:p>
          <a:p>
            <a:pPr algn="ctr"/>
            <a:br>
              <a:rPr lang="en-US" sz="3600" dirty="0"/>
            </a:br>
            <a:r>
              <a:rPr lang="en-US" sz="3600" dirty="0"/>
              <a:t> </a:t>
            </a:r>
            <a:r>
              <a:rPr lang="en-US" sz="3600" dirty="0">
                <a:solidFill>
                  <a:srgbClr val="0070C0"/>
                </a:solidFill>
              </a:rPr>
              <a:t>1</a:t>
            </a:r>
            <a:r>
              <a:rPr lang="en-US" sz="3600" baseline="30000" dirty="0">
                <a:solidFill>
                  <a:srgbClr val="0070C0"/>
                </a:solidFill>
              </a:rPr>
              <a:t>st</a:t>
            </a:r>
            <a:r>
              <a:rPr lang="en-US" sz="3600" dirty="0">
                <a:solidFill>
                  <a:srgbClr val="0070C0"/>
                </a:solidFill>
              </a:rPr>
              <a:t>: Fabiana Fadda, 8</a:t>
            </a:r>
            <a:r>
              <a:rPr lang="en-US" sz="3600" baseline="30000" dirty="0">
                <a:solidFill>
                  <a:srgbClr val="0070C0"/>
                </a:solidFill>
              </a:rPr>
              <a:t>th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2</a:t>
            </a:r>
            <a:r>
              <a:rPr lang="en-US" sz="3600" baseline="30000" dirty="0">
                <a:solidFill>
                  <a:srgbClr val="0070C0"/>
                </a:solidFill>
              </a:rPr>
              <a:t>nd</a:t>
            </a:r>
            <a:r>
              <a:rPr lang="en-US" sz="3600" dirty="0">
                <a:solidFill>
                  <a:srgbClr val="0070C0"/>
                </a:solidFill>
              </a:rPr>
              <a:t>: Quincy Barber, 6</a:t>
            </a:r>
            <a:r>
              <a:rPr lang="en-US" sz="3600" baseline="30000" dirty="0">
                <a:solidFill>
                  <a:srgbClr val="0070C0"/>
                </a:solidFill>
              </a:rPr>
              <a:t>th</a:t>
            </a:r>
            <a:endParaRPr lang="en-US" sz="3600" dirty="0">
              <a:solidFill>
                <a:srgbClr val="0070C0"/>
              </a:solidFill>
            </a:endParaRPr>
          </a:p>
          <a:p>
            <a:pPr algn="ctr"/>
            <a:r>
              <a:rPr lang="en-US" sz="3600" dirty="0">
                <a:solidFill>
                  <a:srgbClr val="0070C0"/>
                </a:solidFill>
              </a:rPr>
              <a:t>3</a:t>
            </a:r>
            <a:r>
              <a:rPr lang="en-US" sz="3600" baseline="30000" dirty="0">
                <a:solidFill>
                  <a:srgbClr val="0070C0"/>
                </a:solidFill>
              </a:rPr>
              <a:t>rd</a:t>
            </a:r>
            <a:r>
              <a:rPr lang="en-US" sz="3600" dirty="0">
                <a:solidFill>
                  <a:srgbClr val="0070C0"/>
                </a:solidFill>
              </a:rPr>
              <a:t>: Madelyn Kimple, 8</a:t>
            </a:r>
            <a:r>
              <a:rPr lang="en-US" sz="3600" baseline="30000" dirty="0">
                <a:solidFill>
                  <a:srgbClr val="0070C0"/>
                </a:solidFill>
              </a:rPr>
              <a:t>th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060" y="990600"/>
            <a:ext cx="162934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90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924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1</a:t>
            </a:r>
            <a:r>
              <a:rPr lang="en-US" baseline="30000" dirty="0">
                <a:solidFill>
                  <a:srgbClr val="0070C0"/>
                </a:solidFill>
              </a:rPr>
              <a:t>st</a:t>
            </a:r>
            <a:r>
              <a:rPr lang="en-US" dirty="0">
                <a:solidFill>
                  <a:srgbClr val="0070C0"/>
                </a:solidFill>
              </a:rPr>
              <a:t>: Fabiana Fadda, 8</a:t>
            </a:r>
            <a:r>
              <a:rPr lang="en-US" baseline="30000" dirty="0">
                <a:solidFill>
                  <a:srgbClr val="0070C0"/>
                </a:solidFill>
              </a:rPr>
              <a:t>th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Users\ebrown\Pictures\2019 Peace Posters\Fabiana Fadda, 8th, 1st Shasta L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44263"/>
            <a:ext cx="3886200" cy="5170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547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2</a:t>
            </a:r>
            <a:r>
              <a:rPr lang="en-US" sz="3200" baseline="30000" dirty="0">
                <a:solidFill>
                  <a:srgbClr val="0070C0"/>
                </a:solidFill>
              </a:rPr>
              <a:t>nd</a:t>
            </a:r>
            <a:r>
              <a:rPr lang="en-US" sz="3200" dirty="0">
                <a:solidFill>
                  <a:srgbClr val="0070C0"/>
                </a:solidFill>
              </a:rPr>
              <a:t>: Quincy Barber, 6</a:t>
            </a:r>
            <a:r>
              <a:rPr lang="en-US" sz="3200" baseline="30000" dirty="0">
                <a:solidFill>
                  <a:srgbClr val="0070C0"/>
                </a:solidFill>
              </a:rPr>
              <a:t>th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2290" name="Picture 2" descr="C:\Users\ebrown\Pictures\2019 Peace Posters\Quincy 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884414" cy="5300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414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871805"/>
            <a:ext cx="617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3</a:t>
            </a:r>
            <a:r>
              <a:rPr lang="en-US" sz="3200" baseline="30000" dirty="0">
                <a:solidFill>
                  <a:srgbClr val="0070C0"/>
                </a:solidFill>
              </a:rPr>
              <a:t>rd</a:t>
            </a:r>
            <a:r>
              <a:rPr lang="en-US" sz="3200" dirty="0">
                <a:solidFill>
                  <a:srgbClr val="0070C0"/>
                </a:solidFill>
              </a:rPr>
              <a:t>: Madelyn Kimple, 8</a:t>
            </a:r>
            <a:r>
              <a:rPr lang="en-US" sz="3200" baseline="30000" dirty="0">
                <a:solidFill>
                  <a:srgbClr val="0070C0"/>
                </a:solidFill>
              </a:rPr>
              <a:t>th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ebrown\Pictures\2019 Peace Posters\Madelyn Kimple, 8th Grade, 3rd Place, shasta Lake L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1676400"/>
            <a:ext cx="6172200" cy="462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24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457200"/>
            <a:ext cx="8153400" cy="838200"/>
          </a:xfrm>
        </p:spPr>
        <p:txBody>
          <a:bodyPr/>
          <a:lstStyle/>
          <a:p>
            <a:pPr algn="ctr"/>
            <a:r>
              <a:rPr lang="en-US" dirty="0"/>
              <a:t>2019 PEACE POSTER WINNERS</a:t>
            </a:r>
          </a:p>
        </p:txBody>
      </p:sp>
      <p:pic>
        <p:nvPicPr>
          <p:cNvPr id="13314" name="Picture 2" descr="C:\Users\ebrown\AppData\Local\Microsoft\Windows\Temporary Internet Files\Content.Outlook\LO2XRUKA\IMG_36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780472"/>
            <a:ext cx="3173730" cy="238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ebrown\AppData\Local\Microsoft\Windows\Temporary Internet Files\Content.Outlook\LO2XRUKA\IMG_36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008" y="3826192"/>
            <a:ext cx="3133091" cy="234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ebrown\AppData\Local\Microsoft\Windows\Temporary Internet Files\Content.Outlook\LO2XRUKA\IMG_36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1448751"/>
            <a:ext cx="3173730" cy="23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67" y="1483199"/>
            <a:ext cx="3148331" cy="23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595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RSA Artists Begin Their Journey to Peace</a:t>
            </a:r>
          </a:p>
        </p:txBody>
      </p:sp>
      <p:pic>
        <p:nvPicPr>
          <p:cNvPr id="14338" name="Picture 2" descr="C:\Users\ebrown\AppData\Local\Microsoft\Windows\Temporary Internet Files\Content.Outlook\LO2XRUKA\IMG_37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" t="15238" r="11062"/>
          <a:stretch/>
        </p:blipFill>
        <p:spPr bwMode="auto">
          <a:xfrm>
            <a:off x="1524000" y="1859280"/>
            <a:ext cx="5709920" cy="4408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32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3" y="685800"/>
            <a:ext cx="162934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116015"/>
            <a:ext cx="7713946" cy="344658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Redding Breakfast Lions Club</a:t>
            </a:r>
            <a:br>
              <a:rPr lang="en-US" dirty="0"/>
            </a:br>
            <a:r>
              <a:rPr lang="en-US" sz="3600" dirty="0"/>
              <a:t>“Journey of Peace”</a:t>
            </a:r>
            <a:br>
              <a:rPr lang="en-US" sz="3600" dirty="0"/>
            </a:br>
            <a:br>
              <a:rPr lang="en-US" sz="3200" dirty="0"/>
            </a:br>
            <a:r>
              <a:rPr lang="en-US" sz="3200" dirty="0">
                <a:solidFill>
                  <a:srgbClr val="0070C0"/>
                </a:solidFill>
              </a:rPr>
              <a:t>1</a:t>
            </a:r>
            <a:r>
              <a:rPr lang="en-US" sz="3200" baseline="30000" dirty="0">
                <a:solidFill>
                  <a:srgbClr val="0070C0"/>
                </a:solidFill>
              </a:rPr>
              <a:t>st</a:t>
            </a:r>
            <a:r>
              <a:rPr lang="en-US" sz="3200" dirty="0">
                <a:solidFill>
                  <a:srgbClr val="0070C0"/>
                </a:solidFill>
              </a:rPr>
              <a:t>: Hayden Tucker, 6</a:t>
            </a:r>
            <a:r>
              <a:rPr lang="en-US" sz="3200" baseline="30000" dirty="0">
                <a:solidFill>
                  <a:srgbClr val="0070C0"/>
                </a:solidFill>
              </a:rPr>
              <a:t>th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2</a:t>
            </a:r>
            <a:r>
              <a:rPr lang="en-US" sz="3200" baseline="30000" dirty="0">
                <a:solidFill>
                  <a:srgbClr val="0070C0"/>
                </a:solidFill>
              </a:rPr>
              <a:t>nd</a:t>
            </a:r>
            <a:r>
              <a:rPr lang="en-US" sz="3200" dirty="0">
                <a:solidFill>
                  <a:srgbClr val="0070C0"/>
                </a:solidFill>
              </a:rPr>
              <a:t>: </a:t>
            </a:r>
            <a:r>
              <a:rPr lang="en-US" sz="3200" dirty="0" err="1">
                <a:solidFill>
                  <a:srgbClr val="0070C0"/>
                </a:solidFill>
              </a:rPr>
              <a:t>Carmin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Lemos</a:t>
            </a:r>
            <a:r>
              <a:rPr lang="en-US" sz="3200">
                <a:solidFill>
                  <a:srgbClr val="0070C0"/>
                </a:solidFill>
              </a:rPr>
              <a:t>, 7</a:t>
            </a:r>
            <a:r>
              <a:rPr lang="en-US" sz="3200" baseline="30000">
                <a:solidFill>
                  <a:srgbClr val="0070C0"/>
                </a:solidFill>
              </a:rPr>
              <a:t>th</a:t>
            </a:r>
            <a:r>
              <a:rPr lang="en-US" sz="3200">
                <a:solidFill>
                  <a:srgbClr val="0070C0"/>
                </a:solidFill>
              </a:rPr>
              <a:t> 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3</a:t>
            </a:r>
            <a:r>
              <a:rPr lang="en-US" sz="3200" baseline="30000" dirty="0">
                <a:solidFill>
                  <a:srgbClr val="0070C0"/>
                </a:solidFill>
              </a:rPr>
              <a:t>rd</a:t>
            </a:r>
            <a:r>
              <a:rPr lang="en-US" sz="3200" dirty="0">
                <a:solidFill>
                  <a:srgbClr val="0070C0"/>
                </a:solidFill>
              </a:rPr>
              <a:t>: Kyle Wells, 7</a:t>
            </a:r>
            <a:r>
              <a:rPr lang="en-US" sz="3200" baseline="30000" dirty="0">
                <a:solidFill>
                  <a:srgbClr val="0070C0"/>
                </a:solidFill>
              </a:rPr>
              <a:t>th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4" name="Picture 2" descr="peace-rainbow-leehansen.jpg (250×25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43" y="5410200"/>
            <a:ext cx="1333822" cy="133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3" y="650240"/>
            <a:ext cx="162934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29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159" y="762000"/>
            <a:ext cx="7543801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1</a:t>
            </a:r>
            <a:r>
              <a:rPr lang="en-US" sz="3200" baseline="30000" dirty="0">
                <a:solidFill>
                  <a:srgbClr val="0070C0"/>
                </a:solidFill>
              </a:rPr>
              <a:t>st</a:t>
            </a:r>
            <a:r>
              <a:rPr lang="en-US" sz="3200" dirty="0">
                <a:solidFill>
                  <a:srgbClr val="0070C0"/>
                </a:solidFill>
              </a:rPr>
              <a:t>: Hayden Tucker, 6</a:t>
            </a:r>
            <a:r>
              <a:rPr lang="en-US" sz="3200" baseline="30000" dirty="0">
                <a:solidFill>
                  <a:srgbClr val="0070C0"/>
                </a:solidFill>
              </a:rPr>
              <a:t>th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endParaRPr lang="en-US" sz="3200" dirty="0"/>
          </a:p>
        </p:txBody>
      </p:sp>
      <p:pic>
        <p:nvPicPr>
          <p:cNvPr id="3" name="Picture 2" descr="C:\Users\ebrown\Pictures\2019 Peace Posters\Hayden Tucker, 6th Grade, 1st Place Redding Breakfast L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59230"/>
            <a:ext cx="6609080" cy="4956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2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990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2</a:t>
            </a:r>
            <a:r>
              <a:rPr lang="en-US" sz="3200" baseline="30000" dirty="0">
                <a:solidFill>
                  <a:srgbClr val="0070C0"/>
                </a:solidFill>
              </a:rPr>
              <a:t>nd</a:t>
            </a:r>
            <a:r>
              <a:rPr lang="en-US" sz="3200" dirty="0">
                <a:solidFill>
                  <a:srgbClr val="0070C0"/>
                </a:solidFill>
              </a:rPr>
              <a:t>: </a:t>
            </a:r>
            <a:r>
              <a:rPr lang="en-US" sz="3200" dirty="0" err="1">
                <a:solidFill>
                  <a:srgbClr val="0070C0"/>
                </a:solidFill>
              </a:rPr>
              <a:t>Carmin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Lemos</a:t>
            </a:r>
            <a:r>
              <a:rPr lang="en-US" sz="3200" dirty="0">
                <a:solidFill>
                  <a:srgbClr val="0070C0"/>
                </a:solidFill>
              </a:rPr>
              <a:t>, 7th</a:t>
            </a:r>
            <a:endParaRPr lang="en-US" sz="3200" dirty="0"/>
          </a:p>
        </p:txBody>
      </p:sp>
      <p:pic>
        <p:nvPicPr>
          <p:cNvPr id="3" name="Picture 2" descr="C:\Users\ebrown\Pictures\2019 Peace Posters\Carmin Lemos, 7th, 2nd Place, Redding Breakfast L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90700"/>
            <a:ext cx="5867400" cy="440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867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9248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3</a:t>
            </a:r>
            <a:r>
              <a:rPr lang="en-US" sz="3200" baseline="30000" dirty="0">
                <a:solidFill>
                  <a:srgbClr val="0070C0"/>
                </a:solidFill>
              </a:rPr>
              <a:t>rd</a:t>
            </a:r>
            <a:r>
              <a:rPr lang="en-US" sz="3200" dirty="0">
                <a:solidFill>
                  <a:srgbClr val="0070C0"/>
                </a:solidFill>
              </a:rPr>
              <a:t>: Kyle Wells, 7</a:t>
            </a:r>
            <a:r>
              <a:rPr lang="en-US" sz="3200" baseline="30000" dirty="0">
                <a:solidFill>
                  <a:srgbClr val="0070C0"/>
                </a:solidFill>
              </a:rPr>
              <a:t>th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endParaRPr lang="en-US" sz="3200" dirty="0"/>
          </a:p>
        </p:txBody>
      </p:sp>
      <p:pic>
        <p:nvPicPr>
          <p:cNvPr id="3075" name="Picture 3" descr="C:\Users\ebrown\Pictures\2019 Peace Posters\Journey to Peace, Kyle Wells, 7th Gr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480" y="1565910"/>
            <a:ext cx="6497320" cy="4872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86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036" y="2184400"/>
            <a:ext cx="7901273" cy="34544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400" dirty="0"/>
            </a:br>
            <a:r>
              <a:rPr lang="en-US" sz="4400" dirty="0"/>
              <a:t>Enterprise Lions Club</a:t>
            </a:r>
            <a:br>
              <a:rPr lang="en-US" sz="4400" dirty="0"/>
            </a:br>
            <a:r>
              <a:rPr lang="en-US" dirty="0"/>
              <a:t>“Journey of Peace”</a:t>
            </a:r>
            <a:br>
              <a:rPr lang="en-US" sz="1800" dirty="0"/>
            </a:br>
            <a:br>
              <a:rPr lang="en-US" sz="1800" dirty="0"/>
            </a:br>
            <a:r>
              <a:rPr lang="en-US" sz="3600" dirty="0">
                <a:solidFill>
                  <a:srgbClr val="0070C0"/>
                </a:solidFill>
              </a:rPr>
              <a:t>1</a:t>
            </a:r>
            <a:r>
              <a:rPr lang="en-US" sz="3600" baseline="30000" dirty="0">
                <a:solidFill>
                  <a:srgbClr val="0070C0"/>
                </a:solidFill>
              </a:rPr>
              <a:t>st</a:t>
            </a:r>
            <a:r>
              <a:rPr lang="en-US" sz="3600" dirty="0">
                <a:solidFill>
                  <a:srgbClr val="0070C0"/>
                </a:solidFill>
              </a:rPr>
              <a:t>: Lily </a:t>
            </a:r>
            <a:r>
              <a:rPr lang="en-US" sz="3600" dirty="0" err="1">
                <a:solidFill>
                  <a:srgbClr val="0070C0"/>
                </a:solidFill>
              </a:rPr>
              <a:t>Fano</a:t>
            </a:r>
            <a:r>
              <a:rPr lang="en-US" sz="3600" dirty="0">
                <a:solidFill>
                  <a:srgbClr val="0070C0"/>
                </a:solidFill>
              </a:rPr>
              <a:t>, 7</a:t>
            </a:r>
            <a:r>
              <a:rPr lang="en-US" sz="3600" baseline="30000" dirty="0">
                <a:solidFill>
                  <a:srgbClr val="0070C0"/>
                </a:solidFill>
              </a:rPr>
              <a:t>th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2</a:t>
            </a:r>
            <a:r>
              <a:rPr lang="en-US" sz="3600" baseline="30000" dirty="0">
                <a:solidFill>
                  <a:srgbClr val="0070C0"/>
                </a:solidFill>
              </a:rPr>
              <a:t>nd</a:t>
            </a:r>
            <a:r>
              <a:rPr lang="en-US" sz="3600" dirty="0">
                <a:solidFill>
                  <a:srgbClr val="0070C0"/>
                </a:solidFill>
              </a:rPr>
              <a:t>: Anabella Hewlett, 8</a:t>
            </a:r>
            <a:r>
              <a:rPr lang="en-US" sz="3600" baseline="30000" dirty="0">
                <a:solidFill>
                  <a:srgbClr val="0070C0"/>
                </a:solidFill>
              </a:rPr>
              <a:t>th</a:t>
            </a:r>
            <a:r>
              <a:rPr lang="en-US" sz="3600" dirty="0">
                <a:solidFill>
                  <a:srgbClr val="0070C0"/>
                </a:solidFill>
              </a:rPr>
              <a:t>  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3</a:t>
            </a:r>
            <a:r>
              <a:rPr lang="en-US" sz="3600" baseline="30000" dirty="0">
                <a:solidFill>
                  <a:srgbClr val="0070C0"/>
                </a:solidFill>
              </a:rPr>
              <a:t>rd</a:t>
            </a:r>
            <a:r>
              <a:rPr lang="en-US" sz="3600" dirty="0">
                <a:solidFill>
                  <a:srgbClr val="0070C0"/>
                </a:solidFill>
              </a:rPr>
              <a:t>: Evangelyn Verhey, 8</a:t>
            </a:r>
            <a:r>
              <a:rPr lang="en-US" sz="3600" baseline="30000" dirty="0">
                <a:solidFill>
                  <a:srgbClr val="0070C0"/>
                </a:solidFill>
              </a:rPr>
              <a:t>th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47700"/>
            <a:ext cx="162934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peace-rainbow-leehansen.jpg (250×25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762" y="5454175"/>
            <a:ext cx="1333822" cy="133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38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1st: Lily </a:t>
            </a:r>
            <a:r>
              <a:rPr lang="en-US" sz="3200" dirty="0" err="1">
                <a:solidFill>
                  <a:srgbClr val="0070C0"/>
                </a:solidFill>
              </a:rPr>
              <a:t>Fano</a:t>
            </a:r>
            <a:r>
              <a:rPr lang="en-US" sz="3200" dirty="0">
                <a:solidFill>
                  <a:srgbClr val="0070C0"/>
                </a:solidFill>
              </a:rPr>
              <a:t>, 7</a:t>
            </a:r>
            <a:r>
              <a:rPr lang="en-US" sz="3200" baseline="30000" dirty="0">
                <a:solidFill>
                  <a:srgbClr val="0070C0"/>
                </a:solidFill>
              </a:rPr>
              <a:t>th</a:t>
            </a:r>
            <a:endParaRPr lang="en-US" sz="3200" dirty="0"/>
          </a:p>
        </p:txBody>
      </p:sp>
      <p:pic>
        <p:nvPicPr>
          <p:cNvPr id="3" name="Picture 2" descr="C:\Users\ebrown\Pictures\2019 Peace Posters\Lily Fano, 7th, 1st Place Enterprise Lions Cl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324600" cy="4733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183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2</a:t>
            </a:r>
            <a:r>
              <a:rPr lang="en-US" sz="3200" baseline="30000" dirty="0">
                <a:solidFill>
                  <a:srgbClr val="0070C0"/>
                </a:solidFill>
              </a:rPr>
              <a:t>nd</a:t>
            </a:r>
            <a:r>
              <a:rPr lang="en-US" sz="3200" dirty="0">
                <a:solidFill>
                  <a:srgbClr val="0070C0"/>
                </a:solidFill>
              </a:rPr>
              <a:t>: Anabella Hewlett, 8</a:t>
            </a:r>
            <a:r>
              <a:rPr lang="en-US" sz="3200" baseline="30000" dirty="0">
                <a:solidFill>
                  <a:srgbClr val="0070C0"/>
                </a:solidFill>
              </a:rPr>
              <a:t>th</a:t>
            </a:r>
            <a:endParaRPr lang="en-US" sz="3200" dirty="0"/>
          </a:p>
        </p:txBody>
      </p:sp>
      <p:pic>
        <p:nvPicPr>
          <p:cNvPr id="3" name="Picture 2" descr="C:\Users\ebrown\Pictures\2019 Peace Posters\Anabella Hewitt, 2nd Place, Enterprise L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096000" cy="4757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88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3</a:t>
            </a:r>
            <a:r>
              <a:rPr lang="en-US" sz="3200" baseline="30000" dirty="0">
                <a:solidFill>
                  <a:srgbClr val="0070C0"/>
                </a:solidFill>
              </a:rPr>
              <a:t>rd</a:t>
            </a:r>
            <a:r>
              <a:rPr lang="en-US" sz="3200" dirty="0">
                <a:solidFill>
                  <a:srgbClr val="0070C0"/>
                </a:solidFill>
              </a:rPr>
              <a:t>: Evangelyn Verhey, 8</a:t>
            </a:r>
            <a:r>
              <a:rPr lang="en-US" sz="3200" baseline="30000" dirty="0">
                <a:solidFill>
                  <a:srgbClr val="0070C0"/>
                </a:solidFill>
              </a:rPr>
              <a:t>th</a:t>
            </a:r>
            <a:endParaRPr lang="en-US" sz="3200" dirty="0"/>
          </a:p>
        </p:txBody>
      </p:sp>
      <p:pic>
        <p:nvPicPr>
          <p:cNvPr id="3" name="Picture 2" descr="C:\Users\ebrown\Pictures\2019 Peace Posters\Evangelyn Verhey, 8th, 3rd Place Enterprise L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791200" cy="515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96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1486</TotalTime>
  <Words>229</Words>
  <Application>Microsoft Office PowerPoint</Application>
  <PresentationFormat>On-screen Show (4:3)</PresentationFormat>
  <Paragraphs>27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Clarity</vt:lpstr>
      <vt:lpstr>Lions CLUB International Peace Poster contest</vt:lpstr>
      <vt:lpstr>Redding Breakfast Lions Club “Journey of Peace”  1st: Hayden Tucker, 6th 2nd: Carmin Lemos, 7th  3rd: Kyle Wells, 7th</vt:lpstr>
      <vt:lpstr>1st: Hayden Tucker, 6th </vt:lpstr>
      <vt:lpstr>2nd: Carmin Lemos, 7th</vt:lpstr>
      <vt:lpstr>3rd: Kyle Wells, 7th </vt:lpstr>
      <vt:lpstr> Enterprise Lions Club “Journey of Peace”  1st: Lily Fano, 7th  2nd: Anabella Hewlett, 8th   3rd: Evangelyn Verhey, 8th  </vt:lpstr>
      <vt:lpstr>1st: Lily Fano, 7th</vt:lpstr>
      <vt:lpstr>2nd: Anabella Hewlett, 8th</vt:lpstr>
      <vt:lpstr>3rd: Evangelyn Verhey, 8th</vt:lpstr>
      <vt:lpstr>  Redding Host Lions Club “Journey To Peace”   1st: Raine Zimmer, 6th 2nd: Clara Pargett, 8th 3rd: DaXi Dillon-Foulk, 8th</vt:lpstr>
      <vt:lpstr>1st: Raine Zimmer, 6th</vt:lpstr>
      <vt:lpstr>2nd: Clara Pargett, 8th</vt:lpstr>
      <vt:lpstr>3rd : DaXi Dillion-Foulk</vt:lpstr>
      <vt:lpstr>PowerPoint Presentation</vt:lpstr>
      <vt:lpstr>1st: Fabiana Fadda, 8th</vt:lpstr>
      <vt:lpstr>2nd: Quincy Barber, 6th</vt:lpstr>
      <vt:lpstr>PowerPoint Presentation</vt:lpstr>
      <vt:lpstr>2019 PEACE POSTER WINNERS</vt:lpstr>
      <vt:lpstr>RSA Artists Begin Their Journey to Peace</vt:lpstr>
    </vt:vector>
  </TitlesOfParts>
  <Company>Redding School of the Arts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RSA</dc:creator>
  <cp:lastModifiedBy>Gary Stephenson</cp:lastModifiedBy>
  <cp:revision>79</cp:revision>
  <dcterms:created xsi:type="dcterms:W3CDTF">2012-12-12T16:34:51Z</dcterms:created>
  <dcterms:modified xsi:type="dcterms:W3CDTF">2019-11-28T15:43:31Z</dcterms:modified>
</cp:coreProperties>
</file>